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0" r:id="rId7"/>
    <p:sldId id="259" r:id="rId8"/>
    <p:sldId id="261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a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84f520c2.fixed?pid=2513d791b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584f520c2.fixed?pid=2513d791b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fd07f139d?vop=1&amp;pid=584f520c2&amp;color=0,0,0&amp;bt=1&amp;bbb=1&amp;hb=1"/>
          <p:cNvSpPr/>
          <p:nvPr/>
        </p:nvSpPr>
        <p:spPr>
          <a:xfrm>
            <a:off x="832104" y="1080000"/>
            <a:ext cx="10533888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四川省南充高级中学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月考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假定你是李华，你校英文报将增设主题为“用英语讲好中国故事”的栏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目。你作为栏目负责人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，请给外教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Kate写一封邮件咨询她对栏目的建议。内容包括: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.写信的目的；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.介绍栏目开设的目的、内容，以及咨询的具体内容；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.期待收到对方的建议。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：写作词数应为80个左右。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Kate,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_____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Hua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fd07f139d?vop=1&amp;pid=584f520c2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写作提示</a:t>
            </a:r>
            <a:endParaRPr lang="en-US" altLang="zh-CN" sz="1800" dirty="0"/>
          </a:p>
        </p:txBody>
      </p:sp>
      <p:pic>
        <p:nvPicPr>
          <p:cNvPr id="3" name="QO_3_AS.3_2#fd07f139d?vop=1&amp;pid=584f520c2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1015" y="2001520"/>
            <a:ext cx="6109970" cy="285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fd07f139d?vop=1&amp;pid=584f520c2&amp;color=0,0,0&amp;bt=1&amp;bbb=1&amp;hb=1"/>
          <p:cNvSpPr/>
          <p:nvPr/>
        </p:nvSpPr>
        <p:spPr>
          <a:xfrm>
            <a:off x="832104" y="1080000"/>
            <a:ext cx="10533888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ear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Kate,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discuss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school's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newspaper,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titled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“Telling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English”.We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aim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showcase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compelling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narratives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experiences.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greatly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insights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suggestions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invaluable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guiding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which引导的非限制性定语从句）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pecifically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thoughts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topics,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recommendation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effective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storytelling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techniques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resonate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readership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that引导的限制性定语从句）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input.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ours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Hua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e24a767a?pid=584f520c2&amp;color=0,0,0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素养上分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paper-cutting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captivating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scissors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knives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intricate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paper-cutting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compositions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households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delightful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auspicious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blessings.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enhancing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atmosphere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中国剪纸是一种迷人的民间艺术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它使用剪刀或刻刀在纸上创造繁复的图案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在不同的风格中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窗花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是最受欢迎的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以其丰富的构图和富有想象力的设计而闻名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随着春节的临近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家家户户用令人愉悦的蛇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的图案和吉祥的祝福语装饰窗户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这一传统让中国人能够祈求好运与和平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同时也增强了春节的喜庆气氛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人民日报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1551</Words>
  <Application>WPS 演示</Application>
  <PresentationFormat>宽屏</PresentationFormat>
  <Paragraphs>42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4</cp:revision>
  <dcterms:created xsi:type="dcterms:W3CDTF">2025-11-03T10:07:00Z</dcterms:created>
  <dcterms:modified xsi:type="dcterms:W3CDTF">2025-11-06T12:58:47Z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46426BD55E224400B018E633602197C2_12</vt:lpwstr>
  </property>
  <property fmtid="{D5CDD505-2E9C-101B-9397-08002B2CF9AE}" pid="3" name="KSOProductBuildVer">
    <vt:lpwstr>2052-12.1.0.22529</vt:lpwstr>
  </property>
</Properties>
</file>